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005B36-4438-4F70-8DBD-FDE6A4295BE3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1A878D-A219-4549-B2A6-0448D208F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47002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«Я – гражданин России»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411115" cy="4891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Без названия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320227">
            <a:off x="615901" y="371314"/>
            <a:ext cx="2777943" cy="3909698"/>
          </a:xfrm>
          <a:prstGeom prst="rect">
            <a:avLst/>
          </a:prstGeom>
          <a:noFill/>
        </p:spPr>
      </p:pic>
      <p:pic>
        <p:nvPicPr>
          <p:cNvPr id="2051" name="Picture 3" descr="G: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44019">
            <a:off x="5609025" y="427647"/>
            <a:ext cx="2766510" cy="3880694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857364"/>
            <a:ext cx="2588560" cy="361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 descr="G:\Я ГРАЖДАНИН\Без названия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572008"/>
            <a:ext cx="2800178" cy="2033589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962" y="4643446"/>
            <a:ext cx="3238356" cy="203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6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«Я – гражданин России»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– гражданин России»</dc:title>
  <dc:creator>111</dc:creator>
  <cp:lastModifiedBy>111</cp:lastModifiedBy>
  <cp:revision>2</cp:revision>
  <dcterms:created xsi:type="dcterms:W3CDTF">2021-09-24T03:40:09Z</dcterms:created>
  <dcterms:modified xsi:type="dcterms:W3CDTF">2021-09-24T04:08:47Z</dcterms:modified>
</cp:coreProperties>
</file>